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946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26" Type="http://schemas.openxmlformats.org/officeDocument/2006/relationships/image" Target="../media/image45.png"/><Relationship Id="rId3" Type="http://schemas.openxmlformats.org/officeDocument/2006/relationships/image" Target="../media/image22.png"/><Relationship Id="rId21" Type="http://schemas.openxmlformats.org/officeDocument/2006/relationships/image" Target="../media/image40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5" Type="http://schemas.openxmlformats.org/officeDocument/2006/relationships/image" Target="../media/image44.png"/><Relationship Id="rId33" Type="http://schemas.openxmlformats.org/officeDocument/2006/relationships/image" Target="../media/image20.pn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29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24" Type="http://schemas.openxmlformats.org/officeDocument/2006/relationships/image" Target="../media/image43.png"/><Relationship Id="rId32" Type="http://schemas.openxmlformats.org/officeDocument/2006/relationships/image" Target="../media/image19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23" Type="http://schemas.openxmlformats.org/officeDocument/2006/relationships/image" Target="../media/image42.png"/><Relationship Id="rId28" Type="http://schemas.openxmlformats.org/officeDocument/2006/relationships/image" Target="../media/image47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31" Type="http://schemas.openxmlformats.org/officeDocument/2006/relationships/image" Target="../media/image18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Relationship Id="rId22" Type="http://schemas.openxmlformats.org/officeDocument/2006/relationships/image" Target="../media/image41.png"/><Relationship Id="rId27" Type="http://schemas.openxmlformats.org/officeDocument/2006/relationships/image" Target="../media/image46.png"/><Relationship Id="rId30" Type="http://schemas.openxmlformats.org/officeDocument/2006/relationships/image" Target="../media/image17.png"/><Relationship Id="rId8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18" Type="http://schemas.openxmlformats.org/officeDocument/2006/relationships/image" Target="../media/image64.png"/><Relationship Id="rId26" Type="http://schemas.openxmlformats.org/officeDocument/2006/relationships/image" Target="../media/image67.png"/><Relationship Id="rId3" Type="http://schemas.openxmlformats.org/officeDocument/2006/relationships/image" Target="../media/image49.png"/><Relationship Id="rId21" Type="http://schemas.openxmlformats.org/officeDocument/2006/relationships/image" Target="../media/image16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63.png"/><Relationship Id="rId25" Type="http://schemas.openxmlformats.org/officeDocument/2006/relationships/image" Target="../media/image20.png"/><Relationship Id="rId2" Type="http://schemas.openxmlformats.org/officeDocument/2006/relationships/image" Target="../media/image48.png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24" Type="http://schemas.openxmlformats.org/officeDocument/2006/relationships/image" Target="../media/image19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23" Type="http://schemas.openxmlformats.org/officeDocument/2006/relationships/image" Target="../media/image18.png"/><Relationship Id="rId10" Type="http://schemas.openxmlformats.org/officeDocument/2006/relationships/image" Target="../media/image56.png"/><Relationship Id="rId19" Type="http://schemas.openxmlformats.org/officeDocument/2006/relationships/image" Target="../media/image65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17" Type="http://schemas.openxmlformats.org/officeDocument/2006/relationships/image" Target="../media/image83.png"/><Relationship Id="rId2" Type="http://schemas.openxmlformats.org/officeDocument/2006/relationships/image" Target="../media/image68.png"/><Relationship Id="rId16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5" Type="http://schemas.openxmlformats.org/officeDocument/2006/relationships/image" Target="../media/image8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5.png"/><Relationship Id="rId7" Type="http://schemas.openxmlformats.org/officeDocument/2006/relationships/image" Target="../media/image88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87.png"/><Relationship Id="rId10" Type="http://schemas.openxmlformats.org/officeDocument/2006/relationships/image" Target="../media/image19.png"/><Relationship Id="rId4" Type="http://schemas.openxmlformats.org/officeDocument/2006/relationships/image" Target="../media/image86.png"/><Relationship Id="rId9" Type="http://schemas.openxmlformats.org/officeDocument/2006/relationships/image" Target="../media/image9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92.png"/><Relationship Id="rId7" Type="http://schemas.openxmlformats.org/officeDocument/2006/relationships/image" Target="../media/image88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94.png"/><Relationship Id="rId10" Type="http://schemas.openxmlformats.org/officeDocument/2006/relationships/image" Target="../media/image19.png"/><Relationship Id="rId4" Type="http://schemas.openxmlformats.org/officeDocument/2006/relationships/image" Target="../media/image93.png"/><Relationship Id="rId9" Type="http://schemas.openxmlformats.org/officeDocument/2006/relationships/image" Target="../media/image9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05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12" Type="http://schemas.openxmlformats.org/officeDocument/2006/relationships/image" Target="../media/image104.png"/><Relationship Id="rId2" Type="http://schemas.openxmlformats.org/officeDocument/2006/relationships/image" Target="../media/image95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11" Type="http://schemas.openxmlformats.org/officeDocument/2006/relationships/image" Target="../media/image103.png"/><Relationship Id="rId5" Type="http://schemas.openxmlformats.org/officeDocument/2006/relationships/image" Target="../media/image98.png"/><Relationship Id="rId15" Type="http://schemas.openxmlformats.org/officeDocument/2006/relationships/image" Target="../media/image19.png"/><Relationship Id="rId10" Type="http://schemas.openxmlformats.org/officeDocument/2006/relationships/image" Target="../media/image102.png"/><Relationship Id="rId4" Type="http://schemas.openxmlformats.org/officeDocument/2006/relationships/image" Target="../media/image97.png"/><Relationship Id="rId9" Type="http://schemas.openxmlformats.org/officeDocument/2006/relationships/image" Target="../media/image101.png"/><Relationship Id="rId14" Type="http://schemas.openxmlformats.org/officeDocument/2006/relationships/image" Target="../media/image10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8.png"/><Relationship Id="rId7" Type="http://schemas.openxmlformats.org/officeDocument/2006/relationships/image" Target="../media/image111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image" Target="../media/image109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4.png"/><Relationship Id="rId7" Type="http://schemas.openxmlformats.org/officeDocument/2006/relationships/image" Target="../media/image117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116.png"/><Relationship Id="rId10" Type="http://schemas.openxmlformats.org/officeDocument/2006/relationships/image" Target="../media/image19.png"/><Relationship Id="rId4" Type="http://schemas.openxmlformats.org/officeDocument/2006/relationships/image" Target="../media/image115.png"/><Relationship Id="rId9" Type="http://schemas.openxmlformats.org/officeDocument/2006/relationships/image" Target="../media/image1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12" Type="http://schemas.openxmlformats.org/officeDocument/2006/relationships/image" Target="../media/image20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png"/><Relationship Id="rId11" Type="http://schemas.openxmlformats.org/officeDocument/2006/relationships/image" Target="../media/image19.png"/><Relationship Id="rId5" Type="http://schemas.openxmlformats.org/officeDocument/2006/relationships/image" Target="../media/image123.png"/><Relationship Id="rId10" Type="http://schemas.openxmlformats.org/officeDocument/2006/relationships/image" Target="../media/image119.png"/><Relationship Id="rId4" Type="http://schemas.openxmlformats.org/officeDocument/2006/relationships/image" Target="../media/image122.png"/><Relationship Id="rId9" Type="http://schemas.openxmlformats.org/officeDocument/2006/relationships/image" Target="../media/image1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127.png"/><Relationship Id="rId7" Type="http://schemas.openxmlformats.org/officeDocument/2006/relationships/image" Target="../media/image130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29.png"/><Relationship Id="rId10" Type="http://schemas.openxmlformats.org/officeDocument/2006/relationships/image" Target="../media/image20.png"/><Relationship Id="rId4" Type="http://schemas.openxmlformats.org/officeDocument/2006/relationships/image" Target="../media/image128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5100" y="3441700"/>
            <a:ext cx="8623300" cy="86233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147483647" y="1999399100"/>
            <a:ext cx="2147483647" cy="2147483647"/>
            <a:chOff x="0" y="0"/>
            <a:chExt cx="0" cy="0"/>
          </a:xfrm>
        </p:grpSpPr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6100" y="-5346700"/>
            <a:ext cx="13563600" cy="230378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000" y="152400"/>
            <a:ext cx="6781800" cy="1151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300" y="9550400"/>
            <a:ext cx="17818100" cy="3035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" y="-2044700"/>
            <a:ext cx="12827000" cy="75946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00" y="685800"/>
            <a:ext cx="12966700" cy="69977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500" y="9652000"/>
            <a:ext cx="2006600" cy="67310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27500" y="9779000"/>
            <a:ext cx="508000" cy="3810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0" y="7480300"/>
            <a:ext cx="2997200" cy="1358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609600"/>
            <a:ext cx="5029200" cy="10795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1900" y="1295400"/>
            <a:ext cx="2463800" cy="1181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6000" y="1689100"/>
            <a:ext cx="10375900" cy="32004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0800" y="3949700"/>
            <a:ext cx="8280400" cy="60071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358900" y="-2946400"/>
            <a:ext cx="11264900" cy="18288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9900" y="1422400"/>
            <a:ext cx="5638800" cy="9144000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-2147483648" y="-1548739600"/>
            <a:ext cx="2147483647" cy="2147483647"/>
            <a:chOff x="0" y="0"/>
            <a:chExt cx="0" cy="0"/>
          </a:xfrm>
        </p:grpSpPr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10800000">
            <a:off x="-2044700" y="-114300"/>
            <a:ext cx="21653500" cy="9906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">
            <a:off x="15697200" y="266700"/>
            <a:ext cx="190500" cy="4191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002000" y="266700"/>
            <a:ext cx="1778000" cy="4953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8000" y="266700"/>
            <a:ext cx="2451100" cy="4953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86100" y="203200"/>
            <a:ext cx="6731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7700" y="8877300"/>
            <a:ext cx="19583400" cy="30353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8140700"/>
            <a:ext cx="5359400" cy="12192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4300" y="8140700"/>
            <a:ext cx="5359400" cy="12192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23700" y="8140700"/>
            <a:ext cx="5359400" cy="12192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400" y="6908800"/>
            <a:ext cx="4699000" cy="1219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1400" y="6908800"/>
            <a:ext cx="3517900" cy="12192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66600" y="6908800"/>
            <a:ext cx="4597400" cy="12192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480000">
            <a:off x="6515100" y="5638800"/>
            <a:ext cx="4597400" cy="1219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80100" y="8445500"/>
            <a:ext cx="6184900" cy="7493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36900" y="7226300"/>
            <a:ext cx="5791200" cy="749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049000" y="8445500"/>
            <a:ext cx="6248400" cy="7493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500" y="8445500"/>
            <a:ext cx="6743700" cy="7493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150600" y="7226300"/>
            <a:ext cx="5930900" cy="7493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97900" y="7226300"/>
            <a:ext cx="3708400" cy="7493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-480000">
            <a:off x="10934700" y="5727700"/>
            <a:ext cx="4597400" cy="12192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-480000">
            <a:off x="10528300" y="6045200"/>
            <a:ext cx="5168900" cy="7493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-480000">
            <a:off x="6083300" y="5956300"/>
            <a:ext cx="5308600" cy="7493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660000">
            <a:off x="8978900" y="4470400"/>
            <a:ext cx="5130800" cy="12192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660000">
            <a:off x="9118600" y="4800600"/>
            <a:ext cx="5029200" cy="7493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-540000">
            <a:off x="9461500" y="3035300"/>
            <a:ext cx="4660900" cy="1219200"/>
          </a:xfrm>
          <a:prstGeom prst="rect">
            <a:avLst/>
          </a:prstGeom>
        </p:spPr>
      </p:pic>
      <p:grpSp>
        <p:nvGrpSpPr>
          <p:cNvPr id="22" name="Group 2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3" name="Picture 2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960000">
            <a:off x="13131800" y="2578100"/>
            <a:ext cx="711200" cy="5080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780000">
            <a:off x="9474200" y="4533900"/>
            <a:ext cx="228600" cy="381000"/>
          </a:xfrm>
          <a:prstGeom prst="rect">
            <a:avLst/>
          </a:prstGeom>
        </p:spPr>
      </p:pic>
      <p:grpSp>
        <p:nvGrpSpPr>
          <p:cNvPr id="25" name="Group 25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6" name="Picture 2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042400" y="7302500"/>
            <a:ext cx="355600" cy="406400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892300" y="8597900"/>
            <a:ext cx="304800" cy="30480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-540000">
            <a:off x="9144000" y="3213100"/>
            <a:ext cx="5092700" cy="1041400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079500" y="3124200"/>
            <a:ext cx="6629400" cy="901700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49300" y="927100"/>
            <a:ext cx="7493000" cy="3403600"/>
          </a:xfrm>
          <a:prstGeom prst="rect">
            <a:avLst/>
          </a:prstGeom>
        </p:spPr>
      </p:pic>
      <p:grpSp>
        <p:nvGrpSpPr>
          <p:cNvPr id="31" name="Group 31"/>
          <p:cNvGrpSpPr/>
          <p:nvPr/>
        </p:nvGrpSpPr>
        <p:grpSpPr>
          <a:xfrm>
            <a:off x="-2147483648" y="-1548739600"/>
            <a:ext cx="2147483647" cy="2147483647"/>
            <a:chOff x="0" y="0"/>
            <a:chExt cx="0" cy="0"/>
          </a:xfrm>
        </p:grpSpPr>
      </p:grpSp>
      <p:pic>
        <p:nvPicPr>
          <p:cNvPr id="32" name="Picture 32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-10800000">
            <a:off x="-2044700" y="-114300"/>
            <a:ext cx="21653500" cy="990600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">
            <a:off x="15697200" y="266700"/>
            <a:ext cx="190500" cy="419100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6002000" y="266700"/>
            <a:ext cx="1778000" cy="495300"/>
          </a:xfrm>
          <a:prstGeom prst="rect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508000" y="266700"/>
            <a:ext cx="2451100" cy="495300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086100" y="203200"/>
            <a:ext cx="6731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616367100" y="2147483647"/>
            <a:ext cx="2147483647" cy="2147483647"/>
            <a:chOff x="0" y="0"/>
            <a:chExt cx="0" cy="0"/>
          </a:xfrm>
        </p:grpSpPr>
      </p:grp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0" y="3403600"/>
            <a:ext cx="18580100" cy="73279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8978900"/>
            <a:ext cx="4445000" cy="18288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700" y="7823200"/>
            <a:ext cx="4216400" cy="17526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3900" y="6235700"/>
            <a:ext cx="4343400" cy="181610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52400" y="4533900"/>
            <a:ext cx="4648200" cy="1943100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4200" y="8470900"/>
            <a:ext cx="4495800" cy="184150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15900" y="7708900"/>
            <a:ext cx="3721100" cy="1524000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8200" y="6210300"/>
            <a:ext cx="4914900" cy="1981200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9" name="Pictur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02000" y="4292600"/>
            <a:ext cx="2971800" cy="1219200"/>
          </a:xfrm>
          <a:prstGeom prst="rect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1" name="Picture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887200" y="3860800"/>
            <a:ext cx="2095500" cy="863600"/>
          </a:xfrm>
          <a:prstGeom prst="rect">
            <a:avLst/>
          </a:prstGeom>
        </p:spPr>
      </p:pic>
      <p:grpSp>
        <p:nvGrpSpPr>
          <p:cNvPr id="22" name="Group 2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grpSp>
        <p:nvGrpSpPr>
          <p:cNvPr id="23" name="Group 23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4" name="Picture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72000" y="5346700"/>
            <a:ext cx="9144000" cy="56642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8000" y="6502400"/>
            <a:ext cx="4572000" cy="2832100"/>
          </a:xfrm>
          <a:prstGeom prst="rect">
            <a:avLst/>
          </a:prstGeom>
        </p:spPr>
      </p:pic>
      <p:grpSp>
        <p:nvGrpSpPr>
          <p:cNvPr id="26" name="Group 2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7" name="Picture 2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50100" y="4749800"/>
            <a:ext cx="4000500" cy="342900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58000" y="7912100"/>
            <a:ext cx="4572000" cy="1485900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07400" y="8128000"/>
            <a:ext cx="1473200" cy="381000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162800" y="8547100"/>
            <a:ext cx="3898900" cy="825500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420100" y="8064500"/>
            <a:ext cx="1435100" cy="558800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590800" y="2616200"/>
            <a:ext cx="12103100" cy="1193800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581400" y="381000"/>
            <a:ext cx="10795000" cy="3403600"/>
          </a:xfrm>
          <a:prstGeom prst="rect">
            <a:avLst/>
          </a:prstGeom>
        </p:spPr>
      </p:pic>
      <p:grpSp>
        <p:nvGrpSpPr>
          <p:cNvPr id="34" name="Group 34"/>
          <p:cNvGrpSpPr/>
          <p:nvPr/>
        </p:nvGrpSpPr>
        <p:grpSpPr>
          <a:xfrm>
            <a:off x="-2147483648" y="-1548739600"/>
            <a:ext cx="2147483647" cy="2147483647"/>
            <a:chOff x="0" y="0"/>
            <a:chExt cx="0" cy="0"/>
          </a:xfrm>
        </p:grpSpPr>
      </p:grpSp>
      <p:pic>
        <p:nvPicPr>
          <p:cNvPr id="35" name="Picture 3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-10800000">
            <a:off x="-2044700" y="-114300"/>
            <a:ext cx="21653500" cy="990600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">
            <a:off x="15697200" y="266700"/>
            <a:ext cx="190500" cy="419100"/>
          </a:xfrm>
          <a:prstGeom prst="rect">
            <a:avLst/>
          </a:prstGeom>
        </p:spPr>
      </p:pic>
      <p:pic>
        <p:nvPicPr>
          <p:cNvPr id="37" name="Picture 3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6002000" y="266700"/>
            <a:ext cx="1778000" cy="495300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08000" y="266700"/>
            <a:ext cx="2451100" cy="495300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086100" y="203200"/>
            <a:ext cx="673100" cy="571500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409700" y="3416300"/>
            <a:ext cx="13144500" cy="9017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077200" y="-3949700"/>
            <a:ext cx="34721800" cy="188595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31800"/>
            <a:ext cx="17360900" cy="94234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31800"/>
            <a:ext cx="17360900" cy="9017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9100" y="660400"/>
            <a:ext cx="7289800" cy="4445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800" y="774700"/>
            <a:ext cx="228600" cy="2286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8100" y="774700"/>
            <a:ext cx="228600" cy="228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3700" y="774700"/>
            <a:ext cx="228600" cy="2286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106900" y="736600"/>
            <a:ext cx="228600" cy="279400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40900" y="1828800"/>
            <a:ext cx="7277100" cy="6527800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4100" y="6921500"/>
            <a:ext cx="3162300" cy="2197100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176000" y="4673600"/>
            <a:ext cx="8445500" cy="63754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144500" y="6134100"/>
            <a:ext cx="4216400" cy="31877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73700" y="584200"/>
            <a:ext cx="7023100" cy="7112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77900" y="1625600"/>
            <a:ext cx="8102600" cy="21209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54100" y="3937000"/>
            <a:ext cx="6908800" cy="9144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92200" y="4762500"/>
            <a:ext cx="8483600" cy="14351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6200" y="1651000"/>
            <a:ext cx="8445500" cy="52197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6200" y="7162800"/>
            <a:ext cx="8445500" cy="2387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00" y="1155700"/>
            <a:ext cx="6667500" cy="30861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500" y="3987800"/>
            <a:ext cx="6692900" cy="56007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-2147483648" y="-1548739600"/>
            <a:ext cx="2147483647" cy="2147483647"/>
            <a:chOff x="0" y="0"/>
            <a:chExt cx="0" cy="0"/>
          </a:xfrm>
        </p:grpSpPr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10800000">
            <a:off x="-2044700" y="-114300"/>
            <a:ext cx="21653500" cy="9906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">
            <a:off x="15697200" y="266700"/>
            <a:ext cx="190500" cy="4191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1600" y="2628900"/>
            <a:ext cx="762000" cy="7747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002000" y="266700"/>
            <a:ext cx="1778000" cy="4953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8000" y="266700"/>
            <a:ext cx="2451100" cy="4953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86100" y="203200"/>
            <a:ext cx="6731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6200" y="1651000"/>
            <a:ext cx="8445500" cy="31877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6200" y="5143500"/>
            <a:ext cx="8445500" cy="46990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200" y="1155700"/>
            <a:ext cx="6667500" cy="30734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500" y="4025900"/>
            <a:ext cx="6883400" cy="57531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-2147483648" y="-1548739600"/>
            <a:ext cx="2147483647" cy="2147483647"/>
            <a:chOff x="0" y="0"/>
            <a:chExt cx="0" cy="0"/>
          </a:xfrm>
        </p:grpSpPr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10800000">
            <a:off x="-2044700" y="-114300"/>
            <a:ext cx="21653500" cy="9906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">
            <a:off x="15697200" y="266700"/>
            <a:ext cx="190500" cy="4191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1600" y="2628900"/>
            <a:ext cx="762000" cy="7747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002000" y="266700"/>
            <a:ext cx="1778000" cy="4953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8000" y="266700"/>
            <a:ext cx="2451100" cy="4953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86100" y="203200"/>
            <a:ext cx="6731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244600"/>
            <a:ext cx="7213600" cy="2870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" y="3886200"/>
            <a:ext cx="5664200" cy="12319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900" y="2857500"/>
            <a:ext cx="2768600" cy="27686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5900" y="1714500"/>
            <a:ext cx="6007100" cy="62103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69900" y="6007100"/>
            <a:ext cx="3721100" cy="383540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100" y="6146800"/>
            <a:ext cx="3441700" cy="3543300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-2147483648" y="-1548739600"/>
            <a:ext cx="2147483647" cy="2147483647"/>
            <a:chOff x="0" y="0"/>
            <a:chExt cx="0" cy="0"/>
          </a:xfrm>
        </p:grpSpPr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10800000">
            <a:off x="-2044700" y="-114300"/>
            <a:ext cx="21653500" cy="9906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">
            <a:off x="15697200" y="266700"/>
            <a:ext cx="190500" cy="4191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6500" y="8661400"/>
            <a:ext cx="774700" cy="7747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50000" y="4940300"/>
            <a:ext cx="406400" cy="4064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843000" y="2082800"/>
            <a:ext cx="292100" cy="2921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7900" y="8128000"/>
            <a:ext cx="1358900" cy="14732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002000" y="266700"/>
            <a:ext cx="1778000" cy="4953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8000" y="266700"/>
            <a:ext cx="2451100" cy="4953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086100" y="203200"/>
            <a:ext cx="6731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1257300"/>
            <a:ext cx="5029200" cy="18796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6100" y="2946400"/>
            <a:ext cx="5384800" cy="59309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" y="2984500"/>
            <a:ext cx="10541000" cy="57023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-2147483648" y="-15487396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10800000">
            <a:off x="-2044700" y="-114300"/>
            <a:ext cx="21653500" cy="9906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">
            <a:off x="15697200" y="266700"/>
            <a:ext cx="190500" cy="4191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6100" y="7785100"/>
            <a:ext cx="1714500" cy="17145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002000" y="266700"/>
            <a:ext cx="1778000" cy="4953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000" y="266700"/>
            <a:ext cx="2451100" cy="495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86100" y="203200"/>
            <a:ext cx="6731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1143000"/>
            <a:ext cx="8928100" cy="1701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2679700"/>
            <a:ext cx="4787900" cy="73279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5200" y="2679700"/>
            <a:ext cx="5156200" cy="73279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9700" y="2565400"/>
            <a:ext cx="5295900" cy="4191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-2147483648" y="-15487396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10800000">
            <a:off x="-2044700" y="-114300"/>
            <a:ext cx="21653500" cy="9906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">
            <a:off x="15697200" y="266700"/>
            <a:ext cx="190500" cy="4191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78100" y="7378700"/>
            <a:ext cx="2781300" cy="27813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002000" y="266700"/>
            <a:ext cx="1778000" cy="4953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8000" y="266700"/>
            <a:ext cx="2451100" cy="495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86100" y="203200"/>
            <a:ext cx="6731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1143000"/>
            <a:ext cx="8953500" cy="17018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590800"/>
            <a:ext cx="8305800" cy="2895600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500" y="5727700"/>
            <a:ext cx="8305800" cy="41529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7200" y="2590800"/>
            <a:ext cx="8013700" cy="2895600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7200" y="5727700"/>
            <a:ext cx="8013700" cy="1955800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7200" y="7924800"/>
            <a:ext cx="8013700" cy="1955800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-2147483648" y="-1548739600"/>
            <a:ext cx="2147483647" cy="2147483647"/>
            <a:chOff x="0" y="0"/>
            <a:chExt cx="0" cy="0"/>
          </a:xfrm>
        </p:grpSpPr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10800000">
            <a:off x="-2044700" y="-114300"/>
            <a:ext cx="21653500" cy="9906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">
            <a:off x="15697200" y="266700"/>
            <a:ext cx="190500" cy="4191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002000" y="266700"/>
            <a:ext cx="1778000" cy="4953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8000" y="266700"/>
            <a:ext cx="2451100" cy="4953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86100" y="203200"/>
            <a:ext cx="6731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5600" y="1295400"/>
            <a:ext cx="5702300" cy="1803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0" y="2768600"/>
            <a:ext cx="3670300" cy="57531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" y="1651000"/>
            <a:ext cx="10541000" cy="51435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300" y="6997700"/>
            <a:ext cx="10541000" cy="25908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-2147483648" y="-1548739600"/>
            <a:ext cx="2147483647" cy="2147483647"/>
            <a:chOff x="0" y="0"/>
            <a:chExt cx="0" cy="0"/>
          </a:xfrm>
        </p:grpSpPr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10800000">
            <a:off x="-2044700" y="-114300"/>
            <a:ext cx="21653500" cy="9906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">
            <a:off x="15697200" y="266700"/>
            <a:ext cx="190500" cy="4191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002000" y="266700"/>
            <a:ext cx="1778000" cy="495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000" y="266700"/>
            <a:ext cx="2451100" cy="4953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86100" y="203200"/>
            <a:ext cx="673100" cy="571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사용자 지정</PresentationFormat>
  <Paragraphs>0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동연 김</cp:lastModifiedBy>
  <cp:revision>2</cp:revision>
  <dcterms:created xsi:type="dcterms:W3CDTF">2006-08-16T00:00:00Z</dcterms:created>
  <dcterms:modified xsi:type="dcterms:W3CDTF">2024-12-24T09:33:54Z</dcterms:modified>
</cp:coreProperties>
</file>