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저자 및 날짜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84225">
              <a:lnSpc>
                <a:spcPct val="100000"/>
              </a:lnSpc>
              <a:spcBef>
                <a:spcPts val="0"/>
              </a:spcBef>
              <a:buSzTx/>
              <a:buNone/>
              <a:defRPr b="1" sz="3420"/>
            </a:lvl1pPr>
          </a:lstStyle>
          <a:p>
            <a:pPr/>
            <a:r>
              <a:t>저자 및 날짜</a:t>
            </a:r>
          </a:p>
        </p:txBody>
      </p:sp>
      <p:sp>
        <p:nvSpPr>
          <p:cNvPr id="12" name="프레젠테이션 제목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프레젠테이션 제목</a:t>
            </a:r>
          </a:p>
        </p:txBody>
      </p:sp>
      <p:sp>
        <p:nvSpPr>
          <p:cNvPr id="13" name="본문 첫 번째 줄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프레젠테이션 부제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아보카도와 라임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프레젠테이션 제목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프레젠테이션 제목</a:t>
            </a:r>
          </a:p>
        </p:txBody>
      </p:sp>
      <p:sp>
        <p:nvSpPr>
          <p:cNvPr id="23" name="저자 및 날짜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84225">
              <a:lnSpc>
                <a:spcPct val="100000"/>
              </a:lnSpc>
              <a:spcBef>
                <a:spcPts val="0"/>
              </a:spcBef>
              <a:buSzTx/>
              <a:buNone/>
              <a:defRPr b="1" sz="3420"/>
            </a:lvl1pPr>
          </a:lstStyle>
          <a:p>
            <a:pPr/>
            <a:r>
              <a:t>저자 및 날짜</a:t>
            </a:r>
          </a:p>
        </p:txBody>
      </p:sp>
      <p:sp>
        <p:nvSpPr>
          <p:cNvPr id="24" name="본문 첫 번째 줄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프레젠테이션 부제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및 사진 대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연어 어묵, 샐러드, 후무스가 든 그릇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슬라이드 제목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슬라이드 제목</a:t>
            </a:r>
          </a:p>
        </p:txBody>
      </p:sp>
      <p:sp>
        <p:nvSpPr>
          <p:cNvPr id="34" name="본문 첫 번째 줄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슬라이드 부제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슬라이드 번호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및 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슬라이드 제목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슬라이드 제목</a:t>
            </a:r>
          </a:p>
        </p:txBody>
      </p:sp>
      <p:sp>
        <p:nvSpPr>
          <p:cNvPr id="43" name="슬라이드 부제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92479">
              <a:lnSpc>
                <a:spcPct val="100000"/>
              </a:lnSpc>
              <a:spcBef>
                <a:spcPts val="0"/>
              </a:spcBef>
              <a:buSzTx/>
              <a:buNone/>
              <a:defRPr b="1" sz="5280"/>
            </a:lvl1pPr>
          </a:lstStyle>
          <a:p>
            <a:pPr/>
            <a:r>
              <a:t>슬라이드 부제</a:t>
            </a:r>
          </a:p>
        </p:txBody>
      </p:sp>
      <p:sp>
        <p:nvSpPr>
          <p:cNvPr id="44" name="본문 첫 번째 줄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슬라이드 구분점 텍스트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본문 첫 번째 줄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슬라이드 구분점 텍스트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슬라이드 부제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92479">
              <a:lnSpc>
                <a:spcPct val="100000"/>
              </a:lnSpc>
              <a:spcBef>
                <a:spcPts val="0"/>
              </a:spcBef>
              <a:buSzTx/>
              <a:buNone/>
              <a:defRPr b="1" sz="5280"/>
            </a:lvl1pPr>
          </a:lstStyle>
          <a:p>
            <a:pPr/>
            <a:r>
              <a:t>슬라이드 부제</a:t>
            </a:r>
          </a:p>
        </p:txBody>
      </p:sp>
      <p:sp>
        <p:nvSpPr>
          <p:cNvPr id="61" name="본문 첫 번째 줄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슬라이드 구분점 텍스트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파슬리 버터, 구운 헤이즐넛, 파르메산 치즈를 올린 파파르델레 파스타 그릇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슬라이드 제목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슬라이드 제목</a:t>
            </a:r>
          </a:p>
        </p:txBody>
      </p:sp>
      <p:sp>
        <p:nvSpPr>
          <p:cNvPr id="6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섹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섹션 제목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섹션 제목</a:t>
            </a:r>
          </a:p>
        </p:txBody>
      </p:sp>
      <p:sp>
        <p:nvSpPr>
          <p:cNvPr id="72" name="슬라이드 번호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전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슬라이드 제목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슬라이드 제목</a:t>
            </a:r>
          </a:p>
        </p:txBody>
      </p:sp>
      <p:sp>
        <p:nvSpPr>
          <p:cNvPr id="80" name="슬라이드 부제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92479">
              <a:lnSpc>
                <a:spcPct val="100000"/>
              </a:lnSpc>
              <a:spcBef>
                <a:spcPts val="0"/>
              </a:spcBef>
              <a:buSzTx/>
              <a:buNone/>
              <a:defRPr b="1" sz="5280"/>
            </a:lvl1pPr>
          </a:lstStyle>
          <a:p>
            <a:pPr/>
            <a:r>
              <a:t>슬라이드 부제</a:t>
            </a:r>
          </a:p>
        </p:txBody>
      </p:sp>
      <p:sp>
        <p:nvSpPr>
          <p:cNvPr id="8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의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의제 제목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의제 제목</a:t>
            </a:r>
          </a:p>
        </p:txBody>
      </p:sp>
      <p:sp>
        <p:nvSpPr>
          <p:cNvPr id="89" name="의제 부제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92479">
              <a:lnSpc>
                <a:spcPct val="100000"/>
              </a:lnSpc>
              <a:spcBef>
                <a:spcPts val="0"/>
              </a:spcBef>
              <a:buSzTx/>
              <a:buNone/>
              <a:defRPr b="1" sz="5280"/>
            </a:lvl1pPr>
          </a:lstStyle>
          <a:p>
            <a:pPr/>
            <a:r>
              <a:t>의제 부제</a:t>
            </a:r>
          </a:p>
        </p:txBody>
      </p:sp>
      <p:sp>
        <p:nvSpPr>
          <p:cNvPr id="90" name="본문 첫 번째 줄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의제 주제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내역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본문 첫 번째 줄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내역서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중요한 사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본문 첫 번째 줄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사실 정보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b="1" sz="5280"/>
            </a:lvl1pPr>
          </a:lstStyle>
          <a:p>
            <a:pPr/>
            <a:r>
              <a:t>사실 정보</a:t>
            </a:r>
          </a:p>
        </p:txBody>
      </p:sp>
      <p:sp>
        <p:nvSpPr>
          <p:cNvPr id="10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속성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속성</a:t>
            </a:r>
          </a:p>
        </p:txBody>
      </p:sp>
      <p:sp>
        <p:nvSpPr>
          <p:cNvPr id="116" name="본문 첫 번째 줄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“멋진 인용구”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볶음밥과 삶은 계란을 넣은 샐러드 그릇과 젓가락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연어 어묵, 샐러드, 후무스가 든 그릇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파슬리 버터, 구운 헤이즐넛, 파르메산 치즈를 올린 파파르델레 파스타 그릇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볶음밥과 삶은 계란을 넣은 샐러드 그릇과 젓가락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제목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슬라이드 제목</a:t>
            </a:r>
          </a:p>
        </p:txBody>
      </p:sp>
      <p:sp>
        <p:nvSpPr>
          <p:cNvPr id="3" name="본문 첫 번째 줄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슬라이드 구분점 텍스트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슬라이드 번호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4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jpeg"/><Relationship Id="rId9" Type="http://schemas.openxmlformats.org/officeDocument/2006/relationships/image" Target="../media/image13.jpeg"/><Relationship Id="rId10" Type="http://schemas.openxmlformats.org/officeDocument/2006/relationships/image" Target="../media/image14.jpeg"/><Relationship Id="rId11" Type="http://schemas.openxmlformats.org/officeDocument/2006/relationships/image" Target="../media/image15.jpeg"/><Relationship Id="rId12" Type="http://schemas.openxmlformats.org/officeDocument/2006/relationships/image" Target="../media/image16.jpeg"/><Relationship Id="rId13" Type="http://schemas.openxmlformats.org/officeDocument/2006/relationships/image" Target="../media/image17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433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G_7493.jpg" descr="IMG_7493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20929"/>
          <a:stretch>
            <a:fillRect/>
          </a:stretch>
        </p:blipFill>
        <p:spPr>
          <a:xfrm>
            <a:off x="-1" y="-1"/>
            <a:ext cx="12457718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Google Shape;478;p46"/>
          <p:cNvSpPr txBox="1"/>
          <p:nvPr/>
        </p:nvSpPr>
        <p:spPr>
          <a:xfrm>
            <a:off x="14355863" y="2795949"/>
            <a:ext cx="8813038" cy="334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l" defTabSz="2438400">
              <a:defRPr sz="9600">
                <a:solidFill>
                  <a:srgbClr val="FFFFFC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sz="11200"/>
              <a:t>Art</a:t>
            </a:r>
            <a:r>
              <a:t> </a:t>
            </a:r>
            <a:r>
              <a:rPr sz="8200">
                <a:latin typeface="Pretendard Variable Regular"/>
                <a:ea typeface="Pretendard Variable Regular"/>
                <a:cs typeface="Pretendard Variable Regular"/>
                <a:sym typeface="Pretendard Variable Regular"/>
              </a:rPr>
              <a:t>&amp;</a:t>
            </a:r>
            <a:r>
              <a:t> </a:t>
            </a:r>
            <a:r>
              <a:rPr sz="10800"/>
              <a:t>Magic</a:t>
            </a:r>
            <a:endParaRPr sz="10800"/>
          </a:p>
          <a:p>
            <a:pPr algn="l" defTabSz="2438400">
              <a:defRPr sz="10800">
                <a:solidFill>
                  <a:srgbClr val="FFFFFC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t>Show</a:t>
            </a:r>
          </a:p>
        </p:txBody>
      </p:sp>
      <p:sp>
        <p:nvSpPr>
          <p:cNvPr id="153" name="Google Shape;479;p46"/>
          <p:cNvSpPr txBox="1"/>
          <p:nvPr/>
        </p:nvSpPr>
        <p:spPr>
          <a:xfrm>
            <a:off x="15070988" y="9719216"/>
            <a:ext cx="7934814" cy="1196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r" defTabSz="2438400">
              <a:lnSpc>
                <a:spcPct val="140020"/>
              </a:lnSpc>
              <a:defRPr sz="3600">
                <a:solidFill>
                  <a:srgbClr val="FFFFFC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t>Magician</a:t>
            </a:r>
            <a:endParaRPr sz="2800"/>
          </a:p>
          <a:p>
            <a:pPr algn="r" defTabSz="2438400">
              <a:lnSpc>
                <a:spcPct val="140020"/>
              </a:lnSpc>
              <a:defRPr sz="3600">
                <a:solidFill>
                  <a:srgbClr val="FFFFFC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sz="2800"/>
              <a:t> 오은영 마술사</a:t>
            </a:r>
          </a:p>
        </p:txBody>
      </p:sp>
      <p:sp>
        <p:nvSpPr>
          <p:cNvPr id="154" name="Google Shape;480;p46"/>
          <p:cNvSpPr txBox="1"/>
          <p:nvPr/>
        </p:nvSpPr>
        <p:spPr>
          <a:xfrm>
            <a:off x="14435988" y="6570133"/>
            <a:ext cx="7934814" cy="1496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 defTabSz="2438400">
              <a:lnSpc>
                <a:spcPct val="140020"/>
              </a:lnSpc>
              <a:defRPr sz="2600">
                <a:solidFill>
                  <a:srgbClr val="FFFFFC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t>명화를 주제로 한 마술 공연으로</a:t>
            </a:r>
          </a:p>
          <a:p>
            <a:pPr algn="l" defTabSz="2438400">
              <a:lnSpc>
                <a:spcPct val="140020"/>
              </a:lnSpc>
              <a:defRPr sz="2600">
                <a:solidFill>
                  <a:srgbClr val="FFFFFC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t>눈과 귀는 물론 미술적 인문학 소양까지 쌓을 수 있는</a:t>
            </a:r>
          </a:p>
          <a:p>
            <a:pPr algn="l" defTabSz="2438400">
              <a:lnSpc>
                <a:spcPct val="140020"/>
              </a:lnSpc>
              <a:defRPr sz="2600">
                <a:solidFill>
                  <a:srgbClr val="FFFFFC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t>국내 유일의 매직쇼</a:t>
            </a:r>
          </a:p>
        </p:txBody>
      </p:sp>
      <p:sp>
        <p:nvSpPr>
          <p:cNvPr id="155" name="Google Shape;135;p25"/>
          <p:cNvSpPr/>
          <p:nvPr/>
        </p:nvSpPr>
        <p:spPr>
          <a:xfrm flipV="1">
            <a:off x="18533951" y="-3386"/>
            <a:ext cx="1" cy="2279768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0" tIns="0" rIns="0" bIns="0"/>
          <a:lstStyle/>
          <a:p>
            <a:pPr algn="l" defTabSz="2438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6" name="Google Shape;135;p25"/>
          <p:cNvSpPr/>
          <p:nvPr/>
        </p:nvSpPr>
        <p:spPr>
          <a:xfrm flipV="1">
            <a:off x="18533951" y="11493809"/>
            <a:ext cx="1" cy="2279767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0" tIns="0" rIns="0" bIns="0"/>
          <a:lstStyle/>
          <a:p>
            <a:pPr algn="l" defTabSz="2438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7" name="Google Shape;138;p25"/>
          <p:cNvSpPr txBox="1"/>
          <p:nvPr/>
        </p:nvSpPr>
        <p:spPr>
          <a:xfrm>
            <a:off x="20488571" y="13274309"/>
            <a:ext cx="3727075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2438400">
              <a:lnSpc>
                <a:spcPct val="140025"/>
              </a:lnSpc>
              <a:defRPr sz="1200">
                <a:solidFill>
                  <a:srgbClr val="FFFFFF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433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360;p41"/>
          <p:cNvSpPr txBox="1"/>
          <p:nvPr/>
        </p:nvSpPr>
        <p:spPr>
          <a:xfrm>
            <a:off x="5181597" y="4157423"/>
            <a:ext cx="18345160" cy="2468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 defTabSz="2438400">
              <a:lnSpc>
                <a:spcPct val="139992"/>
              </a:lnSpc>
              <a:defRPr sz="6800">
                <a:solidFill>
                  <a:srgbClr val="FFFFFF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t>“신기함, 놀라움 뿐만 아니라</a:t>
            </a:r>
          </a:p>
          <a:p>
            <a:pPr algn="l" defTabSz="2438400">
              <a:lnSpc>
                <a:spcPct val="139992"/>
              </a:lnSpc>
              <a:defRPr sz="6800">
                <a:solidFill>
                  <a:srgbClr val="FFFFFF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t>사람들과 함께하는 시간의 가치를 생각합니다. “</a:t>
            </a:r>
          </a:p>
        </p:txBody>
      </p:sp>
      <p:sp>
        <p:nvSpPr>
          <p:cNvPr id="160" name="Google Shape;361;p41"/>
          <p:cNvSpPr txBox="1"/>
          <p:nvPr/>
        </p:nvSpPr>
        <p:spPr>
          <a:xfrm>
            <a:off x="5181597" y="8194503"/>
            <a:ext cx="1780231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320842" indent="-320842" algn="l" defTabSz="2438400">
              <a:lnSpc>
                <a:spcPct val="140016"/>
              </a:lnSpc>
              <a:buSzPct val="100000"/>
              <a:buChar char="-"/>
              <a:defRPr sz="3200">
                <a:solidFill>
                  <a:srgbClr val="FFFFFF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pPr/>
            <a:r>
              <a:t> 세계에서 가장 유명한 명화들을 상상력 가득한 마술로 접근하여 당신의 예술적 가치를 더 빛나게 합니다.</a:t>
            </a:r>
          </a:p>
        </p:txBody>
      </p:sp>
      <p:sp>
        <p:nvSpPr>
          <p:cNvPr id="161" name="Google Shape;362;p41"/>
          <p:cNvSpPr/>
          <p:nvPr/>
        </p:nvSpPr>
        <p:spPr>
          <a:xfrm flipV="1">
            <a:off x="5196119" y="10334400"/>
            <a:ext cx="1" cy="3381601"/>
          </a:xfrm>
          <a:prstGeom prst="line">
            <a:avLst/>
          </a:prstGeom>
          <a:ln w="25400">
            <a:solidFill>
              <a:srgbClr val="FFFFFF"/>
            </a:solidFill>
          </a:ln>
        </p:spPr>
        <p:txBody>
          <a:bodyPr lIns="0" tIns="0" rIns="0" bIns="0"/>
          <a:lstStyle/>
          <a:p>
            <a:pPr algn="l" defTabSz="2438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2" name="Google Shape;138;p25"/>
          <p:cNvSpPr txBox="1"/>
          <p:nvPr/>
        </p:nvSpPr>
        <p:spPr>
          <a:xfrm>
            <a:off x="20488571" y="13274309"/>
            <a:ext cx="3727075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2438400">
              <a:lnSpc>
                <a:spcPct val="140025"/>
              </a:lnSpc>
              <a:defRPr sz="1200">
                <a:solidFill>
                  <a:srgbClr val="FFFFFF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C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201;p30"/>
          <p:cNvSpPr txBox="1"/>
          <p:nvPr/>
        </p:nvSpPr>
        <p:spPr>
          <a:xfrm>
            <a:off x="3198047" y="1080290"/>
            <a:ext cx="6533967" cy="28956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2438400">
              <a:lnSpc>
                <a:spcPct val="140006"/>
              </a:lnSpc>
              <a:defRPr sz="8000">
                <a:solidFill>
                  <a:srgbClr val="43304F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pPr/>
            <a:r>
              <a:t>About Contents</a:t>
            </a:r>
          </a:p>
        </p:txBody>
      </p:sp>
      <p:grpSp>
        <p:nvGrpSpPr>
          <p:cNvPr id="167" name="Google Shape;202;p30"/>
          <p:cNvGrpSpPr/>
          <p:nvPr/>
        </p:nvGrpSpPr>
        <p:grpSpPr>
          <a:xfrm>
            <a:off x="10296955" y="1194589"/>
            <a:ext cx="3986571" cy="4717369"/>
            <a:chOff x="0" y="0"/>
            <a:chExt cx="3986569" cy="4717367"/>
          </a:xfrm>
        </p:grpSpPr>
        <p:sp>
          <p:nvSpPr>
            <p:cNvPr id="165" name="Google Shape;203;p30"/>
            <p:cNvSpPr txBox="1"/>
            <p:nvPr/>
          </p:nvSpPr>
          <p:spPr>
            <a:xfrm>
              <a:off x="0" y="952047"/>
              <a:ext cx="3986570" cy="3765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l" defTabSz="2438400">
                <a:lnSpc>
                  <a:spcPct val="120000"/>
                </a:lnSpc>
                <a:defRPr sz="2600">
                  <a:solidFill>
                    <a:srgbClr val="171616"/>
                  </a:solidFill>
                  <a:latin typeface="Pretendard Variable Regular"/>
                  <a:ea typeface="Pretendard Variable Regular"/>
                  <a:cs typeface="Pretendard Variable Regular"/>
                  <a:sym typeface="Pretendard Variable Regular"/>
                </a:defRPr>
              </a:pPr>
              <a:r>
                <a:t>국내 최고 여자 마술사가 진행하는 공연으로 확실한 즐거움과 감동을 보장합니다.</a:t>
              </a:r>
            </a:p>
            <a:p>
              <a:pPr algn="l" defTabSz="2438400">
                <a:lnSpc>
                  <a:spcPct val="120000"/>
                </a:lnSpc>
                <a:defRPr sz="2600">
                  <a:solidFill>
                    <a:srgbClr val="171616"/>
                  </a:solidFill>
                  <a:latin typeface="Pretendard Variable Regular"/>
                  <a:ea typeface="Pretendard Variable Regular"/>
                  <a:cs typeface="Pretendard Variable Regular"/>
                  <a:sym typeface="Pretendard Variable Regular"/>
                </a:defRPr>
              </a:pPr>
            </a:p>
            <a:p>
              <a:pPr algn="l" defTabSz="2438400">
                <a:lnSpc>
                  <a:spcPct val="120000"/>
                </a:lnSpc>
                <a:defRPr sz="2600">
                  <a:solidFill>
                    <a:srgbClr val="171616"/>
                  </a:solidFill>
                  <a:latin typeface="Pretendard Variable Regular"/>
                  <a:ea typeface="Pretendard Variable Regular"/>
                  <a:cs typeface="Pretendard Variable Regular"/>
                  <a:sym typeface="Pretendard Variable Regular"/>
                </a:defRPr>
              </a:pPr>
              <a:r>
                <a:t>수년간 많은 사람들에게 사랑받았던 대표작도 만나 볼 수 있어 남녀노소 누구나 만족하는 공연입니다.</a:t>
              </a:r>
            </a:p>
          </p:txBody>
        </p:sp>
        <p:sp>
          <p:nvSpPr>
            <p:cNvPr id="166" name="Google Shape;204;p30"/>
            <p:cNvSpPr txBox="1"/>
            <p:nvPr/>
          </p:nvSpPr>
          <p:spPr>
            <a:xfrm>
              <a:off x="0" y="0"/>
              <a:ext cx="3986570" cy="4433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2438400">
                <a:lnSpc>
                  <a:spcPct val="140020"/>
                </a:lnSpc>
                <a:defRPr sz="2600">
                  <a:solidFill>
                    <a:srgbClr val="171616"/>
                  </a:solidFill>
                  <a:latin typeface="Pretendard Bold"/>
                  <a:ea typeface="Pretendard Bold"/>
                  <a:cs typeface="Pretendard Bold"/>
                  <a:sym typeface="Pretendard Bold"/>
                </a:defRPr>
              </a:lvl1pPr>
            </a:lstStyle>
            <a:p>
              <a:pPr/>
              <a:r>
                <a:t>Entertainment</a:t>
              </a:r>
            </a:p>
          </p:txBody>
        </p:sp>
      </p:grpSp>
      <p:sp>
        <p:nvSpPr>
          <p:cNvPr id="168" name="Google Shape;211;p30"/>
          <p:cNvSpPr/>
          <p:nvPr/>
        </p:nvSpPr>
        <p:spPr>
          <a:xfrm flipV="1">
            <a:off x="648708" y="7075386"/>
            <a:ext cx="1" cy="7020215"/>
          </a:xfrm>
          <a:prstGeom prst="line">
            <a:avLst/>
          </a:prstGeom>
          <a:ln w="50800">
            <a:solidFill>
              <a:srgbClr val="43304F"/>
            </a:solidFill>
          </a:ln>
        </p:spPr>
        <p:txBody>
          <a:bodyPr lIns="0" tIns="0" rIns="0" bIns="0"/>
          <a:lstStyle/>
          <a:p>
            <a:pPr algn="l" defTabSz="2438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71" name="Google Shape;202;p30"/>
          <p:cNvGrpSpPr/>
          <p:nvPr/>
        </p:nvGrpSpPr>
        <p:grpSpPr>
          <a:xfrm>
            <a:off x="19693308" y="1194589"/>
            <a:ext cx="3986570" cy="5447086"/>
            <a:chOff x="0" y="0"/>
            <a:chExt cx="3986569" cy="5447085"/>
          </a:xfrm>
        </p:grpSpPr>
        <p:sp>
          <p:nvSpPr>
            <p:cNvPr id="169" name="Google Shape;203;p30"/>
            <p:cNvSpPr txBox="1"/>
            <p:nvPr/>
          </p:nvSpPr>
          <p:spPr>
            <a:xfrm>
              <a:off x="0" y="952047"/>
              <a:ext cx="3986570" cy="4495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l" defTabSz="2438400">
                <a:lnSpc>
                  <a:spcPct val="120000"/>
                </a:lnSpc>
                <a:defRPr sz="2600">
                  <a:solidFill>
                    <a:srgbClr val="171616"/>
                  </a:solidFill>
                  <a:latin typeface="Pretendard Variable Regular"/>
                  <a:ea typeface="Pretendard Variable Regular"/>
                  <a:cs typeface="Pretendard Variable Regular"/>
                  <a:sym typeface="Pretendard Variable Regular"/>
                </a:defRPr>
              </a:pPr>
              <a:r>
                <a:t>국내외 대회 수상 및 다수의 방송출연 등. 이미 그 실력을 입증받은 콘텐츠입니다. </a:t>
              </a:r>
            </a:p>
            <a:p>
              <a:pPr algn="l" defTabSz="2438400">
                <a:lnSpc>
                  <a:spcPct val="120000"/>
                </a:lnSpc>
                <a:defRPr sz="2600">
                  <a:solidFill>
                    <a:srgbClr val="171616"/>
                  </a:solidFill>
                  <a:latin typeface="Pretendard Variable Regular"/>
                  <a:ea typeface="Pretendard Variable Regular"/>
                  <a:cs typeface="Pretendard Variable Regular"/>
                  <a:sym typeface="Pretendard Variable Regular"/>
                </a:defRPr>
              </a:pPr>
            </a:p>
            <a:p>
              <a:pPr algn="l" defTabSz="2438400">
                <a:lnSpc>
                  <a:spcPct val="120000"/>
                </a:lnSpc>
                <a:defRPr sz="2600">
                  <a:solidFill>
                    <a:srgbClr val="171616"/>
                  </a:solidFill>
                  <a:latin typeface="Pretendard Variable Regular"/>
                  <a:ea typeface="Pretendard Variable Regular"/>
                  <a:cs typeface="Pretendard Variable Regular"/>
                  <a:sym typeface="Pretendard Variable Regular"/>
                </a:defRPr>
              </a:pPr>
              <a:r>
                <a:t>관객들의 눈과 귀는 물론 마음까지 사로잡아 꿈같은 시간을 선물합니다. </a:t>
              </a:r>
            </a:p>
          </p:txBody>
        </p:sp>
        <p:sp>
          <p:nvSpPr>
            <p:cNvPr id="170" name="Google Shape;204;p30"/>
            <p:cNvSpPr txBox="1"/>
            <p:nvPr/>
          </p:nvSpPr>
          <p:spPr>
            <a:xfrm>
              <a:off x="0" y="0"/>
              <a:ext cx="3986570" cy="4433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2438400">
                <a:lnSpc>
                  <a:spcPct val="140020"/>
                </a:lnSpc>
                <a:defRPr sz="2600">
                  <a:solidFill>
                    <a:srgbClr val="171616"/>
                  </a:solidFill>
                  <a:latin typeface="Pretendard Bold"/>
                  <a:ea typeface="Pretendard Bold"/>
                  <a:cs typeface="Pretendard Bold"/>
                  <a:sym typeface="Pretendard Bold"/>
                </a:defRPr>
              </a:lvl1pPr>
            </a:lstStyle>
            <a:p>
              <a:pPr/>
              <a:r>
                <a:t>Fantasy</a:t>
              </a:r>
            </a:p>
          </p:txBody>
        </p:sp>
      </p:grpSp>
      <p:grpSp>
        <p:nvGrpSpPr>
          <p:cNvPr id="174" name="Google Shape;202;p30"/>
          <p:cNvGrpSpPr/>
          <p:nvPr/>
        </p:nvGrpSpPr>
        <p:grpSpPr>
          <a:xfrm>
            <a:off x="14848465" y="1114147"/>
            <a:ext cx="4279901" cy="6142487"/>
            <a:chOff x="0" y="0"/>
            <a:chExt cx="4279900" cy="6142486"/>
          </a:xfrm>
        </p:grpSpPr>
        <p:sp>
          <p:nvSpPr>
            <p:cNvPr id="172" name="Google Shape;203;p30"/>
            <p:cNvSpPr txBox="1"/>
            <p:nvPr/>
          </p:nvSpPr>
          <p:spPr>
            <a:xfrm>
              <a:off x="0" y="992726"/>
              <a:ext cx="4279900" cy="51497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l" defTabSz="2438400">
                <a:lnSpc>
                  <a:spcPct val="120000"/>
                </a:lnSpc>
                <a:defRPr sz="2600">
                  <a:solidFill>
                    <a:srgbClr val="171616"/>
                  </a:solidFill>
                  <a:latin typeface="Pretendard Variable Regular"/>
                  <a:ea typeface="Pretendard Variable Regular"/>
                  <a:cs typeface="Pretendard Variable Regular"/>
                  <a:sym typeface="Pretendard Variable Regular"/>
                </a:defRPr>
              </a:pPr>
              <a:r>
                <a:t>미술학 전공자가 오랜 제작 기간을 거쳐 완성된 독보적인 컨텐츠로 매직쇼에 자연스레 녹아들어있습니다.</a:t>
              </a:r>
            </a:p>
            <a:p>
              <a:pPr algn="l" defTabSz="2438400">
                <a:lnSpc>
                  <a:spcPct val="120000"/>
                </a:lnSpc>
                <a:defRPr sz="2600">
                  <a:solidFill>
                    <a:srgbClr val="171616"/>
                  </a:solidFill>
                  <a:latin typeface="Pretendard Variable Regular"/>
                  <a:ea typeface="Pretendard Variable Regular"/>
                  <a:cs typeface="Pretendard Variable Regular"/>
                  <a:sym typeface="Pretendard Variable Regular"/>
                </a:defRPr>
              </a:pPr>
            </a:p>
            <a:p>
              <a:pPr algn="l" defTabSz="2438400">
                <a:lnSpc>
                  <a:spcPct val="120000"/>
                </a:lnSpc>
                <a:defRPr sz="2600">
                  <a:solidFill>
                    <a:srgbClr val="171616"/>
                  </a:solidFill>
                  <a:latin typeface="Pretendard Variable Regular"/>
                  <a:ea typeface="Pretendard Variable Regular"/>
                  <a:cs typeface="Pretendard Variable Regular"/>
                  <a:sym typeface="Pretendard Variable Regular"/>
                </a:defRPr>
              </a:pPr>
              <a:r>
                <a:t>두 장르의 콜라보로 창의력은 물론 예술적 소양을 기르는 좋은 기회가 될 것입니다.</a:t>
              </a:r>
            </a:p>
          </p:txBody>
        </p:sp>
        <p:sp>
          <p:nvSpPr>
            <p:cNvPr id="173" name="Google Shape;204;p30"/>
            <p:cNvSpPr txBox="1"/>
            <p:nvPr/>
          </p:nvSpPr>
          <p:spPr>
            <a:xfrm>
              <a:off x="0" y="0"/>
              <a:ext cx="4156907" cy="4622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2438400">
                <a:lnSpc>
                  <a:spcPct val="140020"/>
                </a:lnSpc>
                <a:defRPr sz="2600">
                  <a:solidFill>
                    <a:srgbClr val="171616"/>
                  </a:solidFill>
                  <a:latin typeface="Pretendard Bold"/>
                  <a:ea typeface="Pretendard Bold"/>
                  <a:cs typeface="Pretendard Bold"/>
                  <a:sym typeface="Pretendard Bold"/>
                </a:defRPr>
              </a:lvl1pPr>
            </a:lstStyle>
            <a:p>
              <a:pPr/>
              <a:r>
                <a:t>Art Education</a:t>
              </a:r>
            </a:p>
          </p:txBody>
        </p:sp>
      </p:grpSp>
      <p:pic>
        <p:nvPicPr>
          <p:cNvPr id="175" name="KakaoTalk_Photo_2023-10-19-12-07-00-17.jpeg" descr="KakaoTalk_Photo_2023-10-19-12-07-00-1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95131" y="7088940"/>
            <a:ext cx="3986571" cy="3986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KakaoTalk_Photo_2024-01-09-13-35-50-2.jpeg" descr="KakaoTalk_Photo_2024-01-09-13-35-50-2.jpeg"/>
          <p:cNvPicPr>
            <a:picLocks noChangeAspect="1"/>
          </p:cNvPicPr>
          <p:nvPr/>
        </p:nvPicPr>
        <p:blipFill>
          <a:blip r:embed="rId3">
            <a:extLst/>
          </a:blip>
          <a:srcRect l="10128" t="7865" r="10128" b="7865"/>
          <a:stretch>
            <a:fillRect/>
          </a:stretch>
        </p:blipFill>
        <p:spPr>
          <a:xfrm>
            <a:off x="5515069" y="7088940"/>
            <a:ext cx="3986571" cy="3986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G_7536.jpg" descr="IMG_7536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693308" y="7049996"/>
            <a:ext cx="4064458" cy="4064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꽃마술1 정방형.jpg" descr="꽃마술1 정방형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13246" y="7047086"/>
            <a:ext cx="4070280" cy="40702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명화고르기 정방형.jpg" descr="명화고르기 정방형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40181" y="7100585"/>
            <a:ext cx="3963282" cy="3963282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Google Shape;204;p30"/>
          <p:cNvSpPr txBox="1"/>
          <p:nvPr/>
        </p:nvSpPr>
        <p:spPr>
          <a:xfrm>
            <a:off x="828537" y="11320912"/>
            <a:ext cx="3986570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2600">
                <a:solidFill>
                  <a:srgbClr val="17161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pPr/>
            <a:r>
              <a:t>명화와 함께하는 멘탈 매직</a:t>
            </a:r>
          </a:p>
        </p:txBody>
      </p:sp>
      <p:sp>
        <p:nvSpPr>
          <p:cNvPr id="181" name="Google Shape;204;p30"/>
          <p:cNvSpPr txBox="1"/>
          <p:nvPr/>
        </p:nvSpPr>
        <p:spPr>
          <a:xfrm>
            <a:off x="5515069" y="11320912"/>
            <a:ext cx="3986571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2600">
                <a:solidFill>
                  <a:srgbClr val="17161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pPr/>
            <a:r>
              <a:t>모나리자 퍼즐 매직</a:t>
            </a:r>
          </a:p>
        </p:txBody>
      </p:sp>
      <p:sp>
        <p:nvSpPr>
          <p:cNvPr id="182" name="Google Shape;204;p30"/>
          <p:cNvSpPr txBox="1"/>
          <p:nvPr/>
        </p:nvSpPr>
        <p:spPr>
          <a:xfrm>
            <a:off x="10198714" y="11320912"/>
            <a:ext cx="3986571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2600">
                <a:solidFill>
                  <a:srgbClr val="17161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pPr/>
            <a:r>
              <a:t>천송이 플라워</a:t>
            </a:r>
          </a:p>
        </p:txBody>
      </p:sp>
      <p:sp>
        <p:nvSpPr>
          <p:cNvPr id="183" name="Google Shape;204;p30"/>
          <p:cNvSpPr txBox="1"/>
          <p:nvPr/>
        </p:nvSpPr>
        <p:spPr>
          <a:xfrm>
            <a:off x="10198714" y="11967812"/>
            <a:ext cx="3986571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1800">
                <a:solidFill>
                  <a:srgbClr val="171616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오은영 마술사 시그니처</a:t>
            </a:r>
          </a:p>
        </p:txBody>
      </p:sp>
      <p:sp>
        <p:nvSpPr>
          <p:cNvPr id="184" name="Google Shape;204;p30"/>
          <p:cNvSpPr txBox="1"/>
          <p:nvPr/>
        </p:nvSpPr>
        <p:spPr>
          <a:xfrm>
            <a:off x="14995131" y="11320912"/>
            <a:ext cx="3986571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2600">
                <a:solidFill>
                  <a:srgbClr val="17161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pPr/>
            <a:r>
              <a:t>몬드리안 디자인 매직</a:t>
            </a:r>
          </a:p>
        </p:txBody>
      </p:sp>
      <p:sp>
        <p:nvSpPr>
          <p:cNvPr id="185" name="Google Shape;204;p30"/>
          <p:cNvSpPr txBox="1"/>
          <p:nvPr/>
        </p:nvSpPr>
        <p:spPr>
          <a:xfrm>
            <a:off x="828537" y="11967812"/>
            <a:ext cx="3986570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1800">
                <a:solidFill>
                  <a:srgbClr val="171616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마술로 알아보는 미술사</a:t>
            </a:r>
          </a:p>
        </p:txBody>
      </p:sp>
      <p:sp>
        <p:nvSpPr>
          <p:cNvPr id="186" name="Google Shape;204;p30"/>
          <p:cNvSpPr txBox="1"/>
          <p:nvPr/>
        </p:nvSpPr>
        <p:spPr>
          <a:xfrm>
            <a:off x="5515069" y="12002972"/>
            <a:ext cx="3986571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1800">
                <a:solidFill>
                  <a:srgbClr val="171616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명화와 함께 쌓아가는 교양</a:t>
            </a:r>
          </a:p>
        </p:txBody>
      </p:sp>
      <p:sp>
        <p:nvSpPr>
          <p:cNvPr id="187" name="Google Shape;204;p30"/>
          <p:cNvSpPr txBox="1"/>
          <p:nvPr/>
        </p:nvSpPr>
        <p:spPr>
          <a:xfrm>
            <a:off x="14995131" y="11967812"/>
            <a:ext cx="3986571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1800">
                <a:solidFill>
                  <a:srgbClr val="171616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현대 미술과 마술의 콜라보</a:t>
            </a:r>
          </a:p>
        </p:txBody>
      </p:sp>
      <p:sp>
        <p:nvSpPr>
          <p:cNvPr id="188" name="Google Shape;204;p30"/>
          <p:cNvSpPr txBox="1"/>
          <p:nvPr/>
        </p:nvSpPr>
        <p:spPr>
          <a:xfrm>
            <a:off x="19791548" y="11929177"/>
            <a:ext cx="3986571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1800">
                <a:solidFill>
                  <a:srgbClr val="171616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영상과 현실을 넘나드는 작품</a:t>
            </a:r>
          </a:p>
        </p:txBody>
      </p:sp>
      <p:sp>
        <p:nvSpPr>
          <p:cNvPr id="189" name="Google Shape;204;p30"/>
          <p:cNvSpPr txBox="1"/>
          <p:nvPr/>
        </p:nvSpPr>
        <p:spPr>
          <a:xfrm>
            <a:off x="19791548" y="11320912"/>
            <a:ext cx="3986571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400">
              <a:lnSpc>
                <a:spcPct val="140020"/>
              </a:lnSpc>
              <a:defRPr sz="2600">
                <a:solidFill>
                  <a:srgbClr val="171616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pPr/>
            <a:r>
              <a:t>미디어 아트 매직</a:t>
            </a:r>
          </a:p>
        </p:txBody>
      </p:sp>
      <p:sp>
        <p:nvSpPr>
          <p:cNvPr id="190" name="Google Shape;138;p25"/>
          <p:cNvSpPr txBox="1"/>
          <p:nvPr/>
        </p:nvSpPr>
        <p:spPr>
          <a:xfrm>
            <a:off x="20488571" y="13274309"/>
            <a:ext cx="3727075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2438400">
              <a:lnSpc>
                <a:spcPct val="140025"/>
              </a:lnSpc>
              <a:defRPr sz="1200">
                <a:solidFill>
                  <a:srgbClr val="000000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1" name="Google Shape;204;p30"/>
          <p:cNvSpPr txBox="1"/>
          <p:nvPr/>
        </p:nvSpPr>
        <p:spPr>
          <a:xfrm>
            <a:off x="930137" y="13091757"/>
            <a:ext cx="7673698" cy="44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l" defTabSz="2438400">
              <a:lnSpc>
                <a:spcPct val="140020"/>
              </a:lnSpc>
              <a:defRPr sz="1800">
                <a:solidFill>
                  <a:srgbClr val="171616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* 위 이미지는 Art &amp; Magic Show 컨텐츠의 일부분 입니다.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C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452;p44"/>
          <p:cNvSpPr/>
          <p:nvPr/>
        </p:nvSpPr>
        <p:spPr>
          <a:xfrm flipV="1">
            <a:off x="2746986" y="9245480"/>
            <a:ext cx="1" cy="4470521"/>
          </a:xfrm>
          <a:prstGeom prst="line">
            <a:avLst/>
          </a:prstGeom>
          <a:ln w="63500">
            <a:solidFill>
              <a:srgbClr val="43304F"/>
            </a:solidFill>
          </a:ln>
        </p:spPr>
        <p:txBody>
          <a:bodyPr lIns="0" tIns="0" rIns="0" bIns="0"/>
          <a:lstStyle/>
          <a:p>
            <a:pPr algn="l" defTabSz="2438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4" name="Google Shape;457;p44"/>
          <p:cNvSpPr txBox="1"/>
          <p:nvPr/>
        </p:nvSpPr>
        <p:spPr>
          <a:xfrm>
            <a:off x="2901773" y="5411101"/>
            <a:ext cx="7712227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2438400">
              <a:lnSpc>
                <a:spcPct val="139992"/>
              </a:lnSpc>
              <a:defRPr sz="6800">
                <a:solidFill>
                  <a:srgbClr val="43304F"/>
                </a:solidFill>
                <a:latin typeface="Pretendard Bold"/>
                <a:ea typeface="Pretendard Bold"/>
                <a:cs typeface="Pretendard Bold"/>
                <a:sym typeface="Pretendard Bold"/>
              </a:defRPr>
            </a:lvl1pPr>
          </a:lstStyle>
          <a:p>
            <a:pPr/>
            <a:r>
              <a:t>Contents History</a:t>
            </a:r>
          </a:p>
        </p:txBody>
      </p:sp>
      <p:sp>
        <p:nvSpPr>
          <p:cNvPr id="195" name="Google Shape;458;p44"/>
          <p:cNvSpPr txBox="1"/>
          <p:nvPr/>
        </p:nvSpPr>
        <p:spPr>
          <a:xfrm>
            <a:off x="2901773" y="7091701"/>
            <a:ext cx="7429025" cy="1158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 defTabSz="2438400">
              <a:lnSpc>
                <a:spcPct val="140016"/>
              </a:lnSpc>
              <a:defRPr sz="3200">
                <a:solidFill>
                  <a:srgbClr val="171616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pPr>
            <a:r>
              <a:t>전국 각지에서 인정받은</a:t>
            </a:r>
          </a:p>
          <a:p>
            <a:pPr algn="l" defTabSz="2438400">
              <a:lnSpc>
                <a:spcPct val="140016"/>
              </a:lnSpc>
              <a:defRPr sz="3200">
                <a:solidFill>
                  <a:srgbClr val="171616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pPr>
            <a:r>
              <a:rPr>
                <a:latin typeface="Pretendard Variable Bold"/>
                <a:ea typeface="Pretendard Variable Bold"/>
                <a:cs typeface="Pretendard Variable Bold"/>
                <a:sym typeface="Pretendard Variable Bold"/>
              </a:rPr>
              <a:t>Art &amp; Magic Show</a:t>
            </a:r>
            <a:r>
              <a:t> 실황입니다.</a:t>
            </a:r>
          </a:p>
        </p:txBody>
      </p:sp>
      <p:pic>
        <p:nvPicPr>
          <p:cNvPr id="196" name="IMG_7537.jpg" descr="IMG_753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54857" y="9173778"/>
            <a:ext cx="4470521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G_7535.jpg" descr="IMG_753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96830" y="56571"/>
            <a:ext cx="4470521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G_7541.jpg" descr="IMG_754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46750" y="4615174"/>
            <a:ext cx="4470522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G_7536.jpg" descr="IMG_7536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238643" y="9180194"/>
            <a:ext cx="4470521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G_7538.jpg" descr="IMG_7538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646750" y="9173778"/>
            <a:ext cx="4470522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G_7529.jpg" descr="IMG_7529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9830536" y="56571"/>
            <a:ext cx="4470522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G_7525.jpg" descr="IMG_7525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054857" y="56571"/>
            <a:ext cx="4470521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G_7540.jpg" descr="IMG_7540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5238643" y="56571"/>
            <a:ext cx="4470521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KakaoTalk_Photo_2024-01-09-13-58-42.jpeg" descr="KakaoTalk_Photo_2024-01-09-13-58-42.jpeg"/>
          <p:cNvPicPr>
            <a:picLocks noChangeAspect="1"/>
          </p:cNvPicPr>
          <p:nvPr/>
        </p:nvPicPr>
        <p:blipFill>
          <a:blip r:embed="rId10">
            <a:extLst/>
          </a:blip>
          <a:srcRect l="11574" t="0" r="0" b="0"/>
          <a:stretch>
            <a:fillRect/>
          </a:stretch>
        </p:blipFill>
        <p:spPr>
          <a:xfrm>
            <a:off x="19830536" y="4622739"/>
            <a:ext cx="4470522" cy="44705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KakaoTalk_Photo_2024-01-09-13-35-50-72.jpeg" descr="KakaoTalk_Photo_2024-01-09-13-35-50-72.jpeg"/>
          <p:cNvPicPr>
            <a:picLocks noChangeAspect="1"/>
          </p:cNvPicPr>
          <p:nvPr/>
        </p:nvPicPr>
        <p:blipFill>
          <a:blip r:embed="rId11">
            <a:extLst/>
          </a:blip>
          <a:srcRect l="12508" t="0" r="12508" b="0"/>
          <a:stretch>
            <a:fillRect/>
          </a:stretch>
        </p:blipFill>
        <p:spPr>
          <a:xfrm>
            <a:off x="19830596" y="9173838"/>
            <a:ext cx="4470522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G_7530.jpg" descr="IMG_7530.jp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0646750" y="56571"/>
            <a:ext cx="4470522" cy="4470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G_7524.jpg" descr="IMG_7524.jp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5245060" y="4621590"/>
            <a:ext cx="4470521" cy="4470521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Google Shape;138;p25"/>
          <p:cNvSpPr txBox="1"/>
          <p:nvPr/>
        </p:nvSpPr>
        <p:spPr>
          <a:xfrm>
            <a:off x="-542630" y="13206575"/>
            <a:ext cx="3727076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2438400">
              <a:lnSpc>
                <a:spcPct val="140025"/>
              </a:lnSpc>
              <a:defRPr sz="1200">
                <a:solidFill>
                  <a:srgbClr val="000000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4031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21;p31"/>
          <p:cNvSpPr txBox="1"/>
          <p:nvPr/>
        </p:nvSpPr>
        <p:spPr>
          <a:xfrm>
            <a:off x="1100666" y="1280431"/>
            <a:ext cx="6533966" cy="327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l" defTabSz="2438400">
              <a:defRPr sz="14800">
                <a:solidFill>
                  <a:srgbClr val="FFFCF6"/>
                </a:solidFill>
                <a:latin typeface="Pretendard Variable Bold"/>
                <a:ea typeface="Pretendard Variable Bold"/>
                <a:cs typeface="Pretendard Variable Bold"/>
                <a:sym typeface="Pretendard Variable Bold"/>
              </a:defRPr>
            </a:pPr>
            <a:r>
              <a:t>오 은 영</a:t>
            </a:r>
          </a:p>
          <a:p>
            <a:pPr algn="l" defTabSz="2438400">
              <a:lnSpc>
                <a:spcPct val="140006"/>
              </a:lnSpc>
              <a:defRPr sz="6800">
                <a:solidFill>
                  <a:srgbClr val="FFFCF6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pPr>
            <a:r>
              <a:t>Magician</a:t>
            </a:r>
          </a:p>
        </p:txBody>
      </p:sp>
      <p:sp>
        <p:nvSpPr>
          <p:cNvPr id="211" name="Google Shape;222;p31"/>
          <p:cNvSpPr txBox="1"/>
          <p:nvPr/>
        </p:nvSpPr>
        <p:spPr>
          <a:xfrm>
            <a:off x="8912853" y="1559721"/>
            <a:ext cx="8046461" cy="4803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한국외국어대학교  사학과 졸업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단국대학교   문화예술대학원 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Thin"/>
                <a:ea typeface="Pretendard Variable Thin"/>
                <a:cs typeface="Pretendard Variable Thin"/>
                <a:sym typeface="Pretendard Variable Thin"/>
              </a:defRPr>
            </a:pPr>
            <a:r>
              <a:t>  미술관,박물관 경영과 졸업, 예술학 석사    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서울대학교  법학전문대학원 ALP 수료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연세대학교  행정대학원 최고정책과정 수료</a:t>
            </a:r>
          </a:p>
          <a:p>
            <a:pPr algn="l" defTabSz="1219200"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고려대학교   법학전문대학원 KNA수료</a:t>
            </a:r>
          </a:p>
          <a:p>
            <a:pPr algn="l" defTabSz="1219200"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숙명여대 미술경영아카데미 수료</a:t>
            </a:r>
          </a:p>
          <a:p>
            <a:pPr algn="l" defTabSz="1219200"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</a:p>
          <a:p>
            <a:pPr algn="l" defTabSz="1219200"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전) 동아보건대 마술학과 교수</a:t>
            </a:r>
          </a:p>
          <a:p>
            <a:pPr algn="l" defTabSz="1219200"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전) 남예종예술실용전문학교  교수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12" name="Google Shape;225;p31"/>
          <p:cNvSpPr txBox="1"/>
          <p:nvPr/>
        </p:nvSpPr>
        <p:spPr>
          <a:xfrm>
            <a:off x="8943352" y="7043773"/>
            <a:ext cx="9494497" cy="4402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스칼렛 모델 선발대회 대상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한국화장품 모델선발대회 3위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전) 아시아나 항공 승무원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International Magic Contest in Hong Kong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E.I.M.C. Award </a:t>
            </a:r>
            <a:endParaRPr>
              <a:latin typeface="Pretendard Variable Thin"/>
              <a:ea typeface="Pretendard Variable Thin"/>
              <a:cs typeface="Pretendard Variable Thin"/>
              <a:sym typeface="Pretendard Variable Thin"/>
            </a:endParaRPr>
          </a:p>
        </p:txBody>
      </p:sp>
      <p:pic>
        <p:nvPicPr>
          <p:cNvPr id="213" name="KakaoTalk_Photo_2024-01-09-14-50-40.jpeg" descr="KakaoTalk_Photo_2024-01-09-14-50-40.jpeg"/>
          <p:cNvPicPr>
            <a:picLocks noChangeAspect="1"/>
          </p:cNvPicPr>
          <p:nvPr/>
        </p:nvPicPr>
        <p:blipFill>
          <a:blip r:embed="rId2">
            <a:extLst/>
          </a:blip>
          <a:srcRect l="0" t="0" r="10582" b="7051"/>
          <a:stretch>
            <a:fillRect/>
          </a:stretch>
        </p:blipFill>
        <p:spPr>
          <a:xfrm>
            <a:off x="17281467" y="1371600"/>
            <a:ext cx="7046410" cy="10972890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Google Shape;452;p44"/>
          <p:cNvSpPr/>
          <p:nvPr/>
        </p:nvSpPr>
        <p:spPr>
          <a:xfrm flipV="1">
            <a:off x="1320907" y="9802625"/>
            <a:ext cx="1" cy="3995215"/>
          </a:xfrm>
          <a:prstGeom prst="line">
            <a:avLst/>
          </a:prstGeom>
          <a:ln w="25400">
            <a:solidFill>
              <a:srgbClr val="F9FFFC"/>
            </a:solidFill>
          </a:ln>
        </p:spPr>
        <p:txBody>
          <a:bodyPr lIns="0" tIns="0" rIns="0" bIns="0"/>
          <a:lstStyle/>
          <a:p>
            <a:pPr algn="l" defTabSz="2438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15" name="Google Shape;138;p25"/>
          <p:cNvSpPr txBox="1"/>
          <p:nvPr/>
        </p:nvSpPr>
        <p:spPr>
          <a:xfrm>
            <a:off x="-1838030" y="13028775"/>
            <a:ext cx="3727075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2438400">
              <a:lnSpc>
                <a:spcPct val="140025"/>
              </a:lnSpc>
              <a:defRPr sz="1200">
                <a:solidFill>
                  <a:srgbClr val="FFFFFF"/>
                </a:solidFill>
                <a:latin typeface="Pretendard Variable Regular"/>
                <a:ea typeface="Pretendard Variable Regular"/>
                <a:cs typeface="Pretendard Variable Regular"/>
                <a:sym typeface="Pretendard Variable Regular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6" name="Google Shape;222;p31"/>
          <p:cNvSpPr txBox="1"/>
          <p:nvPr/>
        </p:nvSpPr>
        <p:spPr>
          <a:xfrm>
            <a:off x="8937625" y="10159744"/>
            <a:ext cx="7880350" cy="4704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전) KBS 어린이음악회  MC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전) EBS 매직 잉글리시 MC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부천시 문화예술 홍보대사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월드투게더 홍보대사</a:t>
            </a:r>
          </a:p>
          <a:p>
            <a:pPr algn="l" defTabSz="1219200">
              <a:lnSpc>
                <a:spcPct val="120000"/>
              </a:lnSpc>
              <a:defRPr sz="28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서울대학교  ALP 총동창회 사무차장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17" name="Google Shape;222;p31"/>
          <p:cNvSpPr txBox="1"/>
          <p:nvPr/>
        </p:nvSpPr>
        <p:spPr>
          <a:xfrm>
            <a:off x="1825625" y="9829544"/>
            <a:ext cx="7880350" cy="4704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algn="l" defTabSz="1219200">
              <a:lnSpc>
                <a:spcPct val="120000"/>
              </a:lnSpc>
              <a:defRPr sz="26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저서</a:t>
            </a:r>
          </a:p>
          <a:p>
            <a:pPr algn="l" defTabSz="1219200">
              <a:lnSpc>
                <a:spcPct val="120000"/>
              </a:lnSpc>
              <a:defRPr sz="26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호모매지쿠스 마술적 인간의 역사</a:t>
            </a:r>
          </a:p>
          <a:p>
            <a:pPr algn="l" defTabSz="1219200">
              <a:lnSpc>
                <a:spcPct val="120000"/>
              </a:lnSpc>
              <a:defRPr sz="26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나도 발명 천재 마술사</a:t>
            </a:r>
          </a:p>
          <a:p>
            <a:pPr algn="l" defTabSz="1219200">
              <a:lnSpc>
                <a:spcPct val="120000"/>
              </a:lnSpc>
              <a:defRPr sz="26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IQ200으로 키우는 마술사 오은영의 마술학교</a:t>
            </a:r>
          </a:p>
          <a:p>
            <a:pPr algn="l" defTabSz="1219200">
              <a:lnSpc>
                <a:spcPct val="120000"/>
              </a:lnSpc>
              <a:defRPr sz="26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마술사 오은영의 판타지 오브 매직</a:t>
            </a:r>
          </a:p>
          <a:p>
            <a:pPr algn="l" defTabSz="1219200">
              <a:lnSpc>
                <a:spcPct val="120000"/>
              </a:lnSpc>
              <a:defRPr sz="2600">
                <a:solidFill>
                  <a:srgbClr val="FFFFFF"/>
                </a:solidFill>
                <a:latin typeface="Pretendard Variable Medium"/>
                <a:ea typeface="Pretendard Variable Medium"/>
                <a:cs typeface="Pretendard Variable Medium"/>
                <a:sym typeface="Pretendard Variable Medium"/>
              </a:defRPr>
            </a:pPr>
            <a:r>
              <a:t>만화로 배우는 마술사 오은영의 마술학교 1,2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