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56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55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8859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5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58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53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773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60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37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66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97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6AA6F-B093-4078-81DF-C9D76A3C7652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B2789-5D6C-4AC5-9C71-025C2DAD83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41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068617"/>
              </p:ext>
            </p:extLst>
          </p:nvPr>
        </p:nvGraphicFramePr>
        <p:xfrm>
          <a:off x="228790" y="568325"/>
          <a:ext cx="8713664" cy="91798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6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38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셋 리스트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1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맨인블루스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“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총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6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인조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보컬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유경민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색소폰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길준규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기타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이창수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드럼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김영수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베이스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조윤성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,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키보드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신혁조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0" y="35332"/>
            <a:ext cx="91439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TECHNICAL RIDER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| </a:t>
            </a:r>
            <a:r>
              <a:rPr kumimoji="0" lang="ko-KR" altLang="en-US" b="1" dirty="0" err="1">
                <a:latin typeface="맑은 고딕" pitchFamily="50" charset="-127"/>
                <a:ea typeface="맑은 고딕" pitchFamily="50" charset="-127"/>
              </a:rPr>
              <a:t>테크니컬라이더</a:t>
            </a:r>
            <a:endParaRPr kumimoji="0"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46063" y="1916833"/>
            <a:ext cx="8713787" cy="3672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080551"/>
              </p:ext>
            </p:extLst>
          </p:nvPr>
        </p:nvGraphicFramePr>
        <p:xfrm>
          <a:off x="238125" y="5661025"/>
          <a:ext cx="8712968" cy="1152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6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58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Drum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Bass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Guitar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Keyboard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etc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마이크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* 2 </a:t>
                      </a:r>
                      <a:r>
                        <a:rPr lang="en-US" altLang="ko-KR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ea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스탠드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* 2 </a:t>
                      </a:r>
                      <a:r>
                        <a:rPr lang="en-US" altLang="ko-KR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ea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(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드럼마이킹용도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최소수량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TS * 1 </a:t>
                      </a:r>
                      <a:r>
                        <a:rPr lang="en-US" altLang="ko-KR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ea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TS * 1 </a:t>
                      </a:r>
                      <a:r>
                        <a:rPr lang="en-US" altLang="ko-KR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ea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TS * 2 </a:t>
                      </a:r>
                      <a:r>
                        <a:rPr lang="en-US" altLang="ko-KR" sz="1100" b="0" dirty="0" err="1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ea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전기 콘센트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무선 마이크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자체보유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색소폰 마이크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- 2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개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XLR</a:t>
                      </a:r>
                    </a:p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보컬 마이크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- 1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개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XLR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anose="02030504000101010101" pitchFamily="18" charset="-127"/>
                        <a:ea typeface="휴먼모음T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그룹 12"/>
          <p:cNvGrpSpPr>
            <a:grpSpLocks/>
          </p:cNvGrpSpPr>
          <p:nvPr/>
        </p:nvGrpSpPr>
        <p:grpSpPr bwMode="auto">
          <a:xfrm>
            <a:off x="8056324" y="4670139"/>
            <a:ext cx="907083" cy="879475"/>
            <a:chOff x="7794944" y="4532648"/>
            <a:chExt cx="1012649" cy="912576"/>
          </a:xfrm>
        </p:grpSpPr>
        <p:sp>
          <p:nvSpPr>
            <p:cNvPr id="8" name="위쪽/아래쪽 화살표 7"/>
            <p:cNvSpPr/>
            <p:nvPr/>
          </p:nvSpPr>
          <p:spPr>
            <a:xfrm>
              <a:off x="7794944" y="4532648"/>
              <a:ext cx="593622" cy="912576"/>
            </a:xfrm>
            <a:prstGeom prst="upDownArrow">
              <a:avLst>
                <a:gd name="adj1" fmla="val 40802"/>
                <a:gd name="adj2" fmla="val 3755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8331274" y="4628753"/>
              <a:ext cx="46679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1100">
                  <a:latin typeface="맑은 고딕" pitchFamily="50" charset="-127"/>
                  <a:ea typeface="맑은 고딕" pitchFamily="50" charset="-127"/>
                </a:rPr>
                <a:t>무대</a:t>
              </a: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8340799" y="5109567"/>
              <a:ext cx="46679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sz="1100">
                  <a:latin typeface="맑은 고딕" pitchFamily="50" charset="-127"/>
                  <a:ea typeface="맑은 고딕" pitchFamily="50" charset="-127"/>
                </a:rPr>
                <a:t>객석</a:t>
              </a:r>
            </a:p>
          </p:txBody>
        </p:sp>
      </p:grp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995936" y="2303414"/>
            <a:ext cx="1183498" cy="1000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harsh" dir="t"/>
          </a:scene3d>
          <a:sp3d>
            <a:bevelT w="152400" h="50800" prst="softRound"/>
            <a:bevelB w="165100" prst="coolSlant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00" b="1" spc="-70" dirty="0"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7838" y="3284984"/>
            <a:ext cx="6088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드럼</a:t>
            </a:r>
            <a:endParaRPr lang="en-US" altLang="ko-KR" sz="16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4" name="Picture 98" descr="C:\Documents and Settings\user\바탕 화면\라이더 삽입 이미지\악기\d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477563"/>
            <a:ext cx="9715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306129" y="4525525"/>
            <a:ext cx="5317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보컬</a:t>
            </a:r>
            <a:endParaRPr lang="en-US" altLang="ko-KR" sz="16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사다리꼴 24"/>
          <p:cNvSpPr/>
          <p:nvPr/>
        </p:nvSpPr>
        <p:spPr>
          <a:xfrm flipV="1">
            <a:off x="4247265" y="4888817"/>
            <a:ext cx="649467" cy="249171"/>
          </a:xfrm>
          <a:prstGeom prst="trapezoi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2" name="그림 86" descr="mic stand(T)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5602" y="3949462"/>
            <a:ext cx="360040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21299999" rev="0"/>
            </a:camera>
            <a:lightRig rig="threePt" dir="t"/>
          </a:scene3d>
        </p:spPr>
      </p:pic>
      <p:sp>
        <p:nvSpPr>
          <p:cNvPr id="36" name="TextBox 35"/>
          <p:cNvSpPr txBox="1"/>
          <p:nvPr/>
        </p:nvSpPr>
        <p:spPr>
          <a:xfrm>
            <a:off x="4047654" y="1986804"/>
            <a:ext cx="10759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+mn-ea"/>
                <a:ea typeface="+mn-ea"/>
              </a:rPr>
              <a:t>&lt;</a:t>
            </a:r>
            <a:r>
              <a:rPr lang="ko-KR" altLang="en-US" sz="1200" b="1" dirty="0">
                <a:latin typeface="+mn-ea"/>
                <a:ea typeface="+mn-ea"/>
              </a:rPr>
              <a:t>악기 배치</a:t>
            </a:r>
            <a:r>
              <a:rPr lang="en-US" altLang="ko-KR" sz="1200" b="1" dirty="0">
                <a:latin typeface="+mn-ea"/>
                <a:ea typeface="+mn-ea"/>
              </a:rPr>
              <a:t>&gt;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74770" y="2371665"/>
            <a:ext cx="759161" cy="7692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베이스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1613122" y="2365647"/>
            <a:ext cx="759161" cy="7692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</a:t>
            </a:r>
            <a:endParaRPr lang="ko-KR" altLang="en-US" sz="1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417890" y="2365647"/>
            <a:ext cx="759161" cy="7692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색소폰</a:t>
            </a:r>
            <a:endParaRPr lang="en-US" altLang="ko-KR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3" name="사다리꼴 42"/>
          <p:cNvSpPr/>
          <p:nvPr/>
        </p:nvSpPr>
        <p:spPr>
          <a:xfrm flipV="1">
            <a:off x="2224731" y="4888818"/>
            <a:ext cx="649467" cy="249171"/>
          </a:xfrm>
          <a:prstGeom prst="trapezoi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" name="사다리꼴 43"/>
          <p:cNvSpPr/>
          <p:nvPr/>
        </p:nvSpPr>
        <p:spPr>
          <a:xfrm flipV="1">
            <a:off x="6151794" y="4888817"/>
            <a:ext cx="649467" cy="249171"/>
          </a:xfrm>
          <a:prstGeom prst="trapezoi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6490830" y="2365647"/>
            <a:ext cx="759161" cy="7692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키보드</a:t>
            </a:r>
            <a:endParaRPr lang="en-US" altLang="ko-KR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101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5840</TotalTime>
  <Words>96</Words>
  <Application>Microsoft Office PowerPoint</Application>
  <PresentationFormat>화면 슬라이드 쇼(4:3)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휴먼모음T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</dc:creator>
  <cp:lastModifiedBy>경민 유</cp:lastModifiedBy>
  <cp:revision>18</cp:revision>
  <dcterms:created xsi:type="dcterms:W3CDTF">2016-06-20T18:56:02Z</dcterms:created>
  <dcterms:modified xsi:type="dcterms:W3CDTF">2024-09-30T03:16:36Z</dcterms:modified>
</cp:coreProperties>
</file>